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B9AC76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>
        <p:scale>
          <a:sx n="66" d="100"/>
          <a:sy n="66" d="100"/>
        </p:scale>
        <p:origin x="-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3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36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7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LASEROV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ová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rgbClr val="54BC9B"/>
                </a:solidFill>
              </a:rPr>
              <a:t>aplikácia</a:t>
            </a:r>
            <a:r>
              <a:rPr lang="pt-BR" sz="3000" b="1" spc="300" dirty="0" smtClean="0">
                <a:solidFill>
                  <a:srgbClr val="54BC9B"/>
                </a:solidFill>
              </a:rPr>
              <a:t>: Energ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ia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51520" y="5445224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V budúcnosti môžu laserové systémy s vysokým </a:t>
            </a:r>
            <a:r>
              <a:rPr lang="pt-BR" sz="3000" b="1" spc="100" dirty="0" smtClean="0">
                <a:solidFill>
                  <a:schemeClr val="bg1"/>
                </a:solidFill>
              </a:rPr>
              <a:t>výkonom</a:t>
            </a:r>
            <a:r>
              <a:rPr lang="sk-SK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hrať </a:t>
            </a:r>
            <a:r>
              <a:rPr lang="pt-BR" sz="3000" b="1" spc="100" dirty="0">
                <a:solidFill>
                  <a:schemeClr val="bg1"/>
                </a:solidFill>
              </a:rPr>
              <a:t>významnú úlohu pri výrobe elektrickej </a:t>
            </a:r>
            <a:r>
              <a:rPr lang="pt-BR" sz="3000" b="1" spc="100" dirty="0" smtClean="0">
                <a:solidFill>
                  <a:schemeClr val="bg1"/>
                </a:solidFill>
              </a:rPr>
              <a:t>energie.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412776" y="332656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rgbClr val="B9AC76"/>
                </a:solidFill>
                <a:ea typeface="Andale Mono" charset="0"/>
                <a:cs typeface="Andale Mono" charset="0"/>
              </a:rPr>
              <a:t>ENERG</a:t>
            </a:r>
            <a:r>
              <a:rPr lang="sk-SK" sz="4200" b="1" spc="600" dirty="0" smtClean="0">
                <a:solidFill>
                  <a:srgbClr val="B9AC76"/>
                </a:solidFill>
                <a:ea typeface="Andale Mono" charset="0"/>
                <a:cs typeface="Andale Mono" charset="0"/>
              </a:rPr>
              <a:t>IA</a:t>
            </a:r>
            <a:endParaRPr lang="pt-BR" sz="4200" b="1" spc="600" dirty="0">
              <a:solidFill>
                <a:srgbClr val="B9AC76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Laserová indukovaná </a:t>
            </a:r>
            <a:r>
              <a:rPr lang="pt-BR" sz="3000" b="1" spc="100" dirty="0">
                <a:solidFill>
                  <a:schemeClr val="bg1"/>
                </a:solidFill>
              </a:rPr>
              <a:t>jadrová fúzia </a:t>
            </a:r>
            <a:r>
              <a:rPr lang="pt-BR" sz="3000" b="1" spc="100" dirty="0">
                <a:solidFill>
                  <a:srgbClr val="54BC9B"/>
                </a:solidFill>
              </a:rPr>
              <a:t>sa skúma ako alternatíva k iným typom reaktorov s jadrovou syntézou.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ENERG</a:t>
            </a:r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8"/>
            <a:ext cx="6423316" cy="32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807656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Vysokovýkonné lasery sa môžu použiť aj na </a:t>
            </a:r>
            <a:r>
              <a:rPr lang="pt-BR" sz="3000" b="1" spc="100" dirty="0">
                <a:solidFill>
                  <a:schemeClr val="bg1"/>
                </a:solidFill>
              </a:rPr>
              <a:t>separáciu izotopov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ENERG</a:t>
            </a:r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34000" y="3645024"/>
            <a:ext cx="8676000" cy="321177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80" y="3808983"/>
            <a:ext cx="3724920" cy="278836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29" y="3847120"/>
            <a:ext cx="4275822" cy="27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8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tému...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ARMÁDA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163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79</Words>
  <Application>Microsoft Office PowerPoint</Application>
  <PresentationFormat>Prezentácia na obrazovke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13</cp:revision>
  <dcterms:created xsi:type="dcterms:W3CDTF">2017-03-08T21:43:37Z</dcterms:created>
  <dcterms:modified xsi:type="dcterms:W3CDTF">2018-01-23T20:24:01Z</dcterms:modified>
</cp:coreProperties>
</file>